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7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13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A429-621A-4270-8F19-49D2FBAB7B76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C963C8-6B84-4005-8908-F067A5C1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9F93-AD6F-433E-BC22-09FD825734AD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8B04-ED56-4F5C-BA22-961BB72AA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9FB9-D542-43DE-8305-AF8186238C85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C7F3-77E0-47E5-A2AC-82F9582E3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C618-95C9-4DFC-97E9-948979F2EBE5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FD4E-6ABD-4748-93B6-255EF254E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F8CB-E7C2-49BE-B752-5F7D54EE688C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40C54-BAED-4EA1-B7B1-4185835BE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4644-787C-4D9B-90FC-EEE5CC63F8BC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211DD-A9C3-4D55-95B1-38D968132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810E05-74B9-418B-82A7-EF2A32F7F5E4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E1BB12-A733-461F-ABCF-AED99150B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76BEC-7BC0-454A-8DDF-0E19A1F4D5E2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0A49-307F-4273-BDC3-4330E2006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217F-8CF8-4F27-968C-84FA7112BACC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A61C-C3A4-44A6-AF8A-4857E5FE7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9B0D5-7511-497C-A258-8131666DB7EF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4435-507F-4D01-BFEC-00FD52449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20A33-4FE9-4DAB-A671-8187AD9FB520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5240-ED43-4498-B408-8A3B3791B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8813A50-06CF-4EBB-9D6C-22E7AA6DD9F4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48E256E-F130-4511-822E-7AEDACD00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0" r:id="rId2"/>
    <p:sldLayoutId id="2147483821" r:id="rId3"/>
    <p:sldLayoutId id="2147483822" r:id="rId4"/>
    <p:sldLayoutId id="2147483829" r:id="rId5"/>
    <p:sldLayoutId id="2147483830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1643063"/>
            <a:ext cx="64770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Лечение </a:t>
            </a:r>
            <a:r>
              <a:rPr lang="ru-RU" dirty="0" err="1" smtClean="0"/>
              <a:t>гемангиом</a:t>
            </a:r>
            <a:r>
              <a:rPr lang="ru-RU" dirty="0" smtClean="0"/>
              <a:t> придаточного аппарата органа зрения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6143625"/>
            <a:ext cx="4400550" cy="60007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Выполнили: </a:t>
            </a:r>
            <a:r>
              <a:rPr lang="ru-RU" dirty="0" err="1" smtClean="0"/>
              <a:t>Апрелев</a:t>
            </a:r>
            <a:r>
              <a:rPr lang="ru-RU" dirty="0" smtClean="0"/>
              <a:t> А.Е., </a:t>
            </a:r>
            <a:r>
              <a:rPr lang="ru-RU" dirty="0" err="1" smtClean="0"/>
              <a:t>Абдулгазизова</a:t>
            </a:r>
            <a:r>
              <a:rPr lang="ru-RU" dirty="0" smtClean="0"/>
              <a:t> З.Ф., Кузнецова Е. А.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857250" y="1214438"/>
            <a:ext cx="3643313" cy="1066800"/>
          </a:xfrm>
        </p:spPr>
        <p:txBody>
          <a:bodyPr/>
          <a:lstStyle/>
          <a:p>
            <a:pPr eaLnBrk="1" hangingPunct="1"/>
            <a:r>
              <a:rPr lang="ru-RU" sz="2800" smtClean="0"/>
              <a:t>Цель доклада: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   Ознакомить офтальмологов с результатами лечения гемангиом переднего отрезка глаза за последние пять лет на базе отделения офтальмологии №2  ГБУЗ ООКБ.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52525"/>
          </a:xfrm>
        </p:spPr>
        <p:txBody>
          <a:bodyPr/>
          <a:lstStyle/>
          <a:p>
            <a:pPr algn="ctr" eaLnBrk="1" hangingPunct="1"/>
            <a:r>
              <a:rPr lang="ru-RU" smtClean="0"/>
              <a:t>Вывод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57188" y="1700213"/>
            <a:ext cx="8229600" cy="26654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mtClean="0"/>
              <a:t>   </a:t>
            </a:r>
            <a:r>
              <a:rPr lang="ru-RU" sz="2000" smtClean="0"/>
              <a:t>Лечение капиллярных гемангиом – задача нелегкая, поэтому необходима комплексная терапия. 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z="200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2000" smtClean="0"/>
              <a:t>На опыте нашего отделения наиболее эффективным методом лечения у детей от 0 -1 года является криотерапия, позволяющая достигнуть максимально хороших косметических результатов, а также применение 0,5 % тимололовой мази.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2000" smtClean="0"/>
              <a:t>У детей от 1-5 лет эффективна криотерапия в сочетании с хирургическим лечением.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2000" smtClean="0"/>
              <a:t> У взрослых  наилучших результатов удалось достигнуть с применением комбинации криотерапии и хирургического лечения, в случаях кавернозных гемангиом больших размеров эффективна тонкоигольная диатермокоагуляция в несколько этапов с последующим хирургическим лечением.</a:t>
            </a:r>
          </a:p>
          <a:p>
            <a:pPr eaLnBrk="1" hangingPunct="1">
              <a:buFont typeface="Georgia" pitchFamily="18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323</TotalTime>
  <Words>137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Лечение гемангиом придаточного аппарата органа зрения </vt:lpstr>
      <vt:lpstr>Цель доклада: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гемангиом придаточного аппарата органа зрения </dc:title>
  <dc:creator>КЕКС</dc:creator>
  <cp:lastModifiedBy>Борис Арцахский</cp:lastModifiedBy>
  <cp:revision>44</cp:revision>
  <dcterms:created xsi:type="dcterms:W3CDTF">2016-08-15T08:15:29Z</dcterms:created>
  <dcterms:modified xsi:type="dcterms:W3CDTF">2016-09-11T17:27:22Z</dcterms:modified>
</cp:coreProperties>
</file>